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afira March" charset="1" panose="02000503000000020003"/>
      <p:regular r:id="rId17"/>
    </p:embeddedFont>
    <p:embeddedFont>
      <p:font typeface="Garet Light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7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8.png" Type="http://schemas.openxmlformats.org/officeDocument/2006/relationships/image"/><Relationship Id="rId4" Target="../media/image36.png" Type="http://schemas.openxmlformats.org/officeDocument/2006/relationships/image"/><Relationship Id="rId5" Target="../media/image9.png" Type="http://schemas.openxmlformats.org/officeDocument/2006/relationships/image"/><Relationship Id="rId6" Target="../media/image37.png" Type="http://schemas.openxmlformats.org/officeDocument/2006/relationships/image"/><Relationship Id="rId7" Target="../media/image17.png" Type="http://schemas.openxmlformats.org/officeDocument/2006/relationships/image"/><Relationship Id="rId8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05771" y="2057401"/>
            <a:ext cx="11476457" cy="329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98"/>
              </a:lnSpc>
            </a:pPr>
            <a:r>
              <a:rPr lang="en-US" sz="7025">
                <a:solidFill>
                  <a:srgbClr val="FFFFFF"/>
                </a:solidFill>
                <a:latin typeface="Safira March"/>
                <a:ea typeface="Safira March"/>
                <a:cs typeface="Safira March"/>
                <a:sym typeface="Safira March"/>
              </a:rPr>
              <a:t>Tienda Tecnológica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6648497">
            <a:off x="15745296" y="6036149"/>
            <a:ext cx="3494787" cy="2297822"/>
          </a:xfrm>
          <a:custGeom>
            <a:avLst/>
            <a:gdLst/>
            <a:ahLst/>
            <a:cxnLst/>
            <a:rect r="r" b="b" t="t" l="l"/>
            <a:pathLst>
              <a:path h="2297822" w="3494787">
                <a:moveTo>
                  <a:pt x="3494787" y="0"/>
                </a:moveTo>
                <a:lnTo>
                  <a:pt x="0" y="0"/>
                </a:lnTo>
                <a:lnTo>
                  <a:pt x="0" y="2297822"/>
                </a:lnTo>
                <a:lnTo>
                  <a:pt x="3494787" y="2297822"/>
                </a:lnTo>
                <a:lnTo>
                  <a:pt x="34947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39938">
            <a:off x="15300700" y="7741438"/>
            <a:ext cx="2777028" cy="2777028"/>
          </a:xfrm>
          <a:custGeom>
            <a:avLst/>
            <a:gdLst/>
            <a:ahLst/>
            <a:cxnLst/>
            <a:rect r="r" b="b" t="t" l="l"/>
            <a:pathLst>
              <a:path h="2777028" w="2777028">
                <a:moveTo>
                  <a:pt x="0" y="0"/>
                </a:moveTo>
                <a:lnTo>
                  <a:pt x="2777028" y="0"/>
                </a:lnTo>
                <a:lnTo>
                  <a:pt x="2777028" y="2777028"/>
                </a:lnTo>
                <a:lnTo>
                  <a:pt x="0" y="2777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14176">
            <a:off x="-960671" y="8378373"/>
            <a:ext cx="4240481" cy="2120241"/>
          </a:xfrm>
          <a:custGeom>
            <a:avLst/>
            <a:gdLst/>
            <a:ahLst/>
            <a:cxnLst/>
            <a:rect r="r" b="b" t="t" l="l"/>
            <a:pathLst>
              <a:path h="2120241" w="4240481">
                <a:moveTo>
                  <a:pt x="0" y="0"/>
                </a:moveTo>
                <a:lnTo>
                  <a:pt x="4240481" y="0"/>
                </a:lnTo>
                <a:lnTo>
                  <a:pt x="4240481" y="2120241"/>
                </a:lnTo>
                <a:lnTo>
                  <a:pt x="0" y="2120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11112" y="4644300"/>
            <a:ext cx="3292350" cy="3259427"/>
          </a:xfrm>
          <a:custGeom>
            <a:avLst/>
            <a:gdLst/>
            <a:ahLst/>
            <a:cxnLst/>
            <a:rect r="r" b="b" t="t" l="l"/>
            <a:pathLst>
              <a:path h="3259427" w="3292350">
                <a:moveTo>
                  <a:pt x="0" y="0"/>
                </a:moveTo>
                <a:lnTo>
                  <a:pt x="3292350" y="0"/>
                </a:lnTo>
                <a:lnTo>
                  <a:pt x="3292350" y="3259427"/>
                </a:lnTo>
                <a:lnTo>
                  <a:pt x="0" y="3259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54217">
            <a:off x="1097736" y="7026125"/>
            <a:ext cx="2543680" cy="2397419"/>
          </a:xfrm>
          <a:custGeom>
            <a:avLst/>
            <a:gdLst/>
            <a:ahLst/>
            <a:cxnLst/>
            <a:rect r="r" b="b" t="t" l="l"/>
            <a:pathLst>
              <a:path h="2397419" w="2543680">
                <a:moveTo>
                  <a:pt x="0" y="0"/>
                </a:moveTo>
                <a:lnTo>
                  <a:pt x="2543680" y="0"/>
                </a:lnTo>
                <a:lnTo>
                  <a:pt x="2543680" y="2397419"/>
                </a:lnTo>
                <a:lnTo>
                  <a:pt x="0" y="2397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95662" y="9258300"/>
            <a:ext cx="2104405" cy="1807158"/>
          </a:xfrm>
          <a:custGeom>
            <a:avLst/>
            <a:gdLst/>
            <a:ahLst/>
            <a:cxnLst/>
            <a:rect r="r" b="b" t="t" l="l"/>
            <a:pathLst>
              <a:path h="1807158" w="2104405">
                <a:moveTo>
                  <a:pt x="0" y="0"/>
                </a:moveTo>
                <a:lnTo>
                  <a:pt x="2104405" y="0"/>
                </a:lnTo>
                <a:lnTo>
                  <a:pt x="2104405" y="1807158"/>
                </a:lnTo>
                <a:lnTo>
                  <a:pt x="0" y="1807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7088" y="232634"/>
            <a:ext cx="2611202" cy="2026946"/>
          </a:xfrm>
          <a:custGeom>
            <a:avLst/>
            <a:gdLst/>
            <a:ahLst/>
            <a:cxnLst/>
            <a:rect r="r" b="b" t="t" l="l"/>
            <a:pathLst>
              <a:path h="2026946" w="2611202">
                <a:moveTo>
                  <a:pt x="0" y="0"/>
                </a:moveTo>
                <a:lnTo>
                  <a:pt x="2611202" y="0"/>
                </a:lnTo>
                <a:lnTo>
                  <a:pt x="2611202" y="2026946"/>
                </a:lnTo>
                <a:lnTo>
                  <a:pt x="0" y="20269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244036">
            <a:off x="14808473" y="1549429"/>
            <a:ext cx="2532437" cy="2529271"/>
          </a:xfrm>
          <a:custGeom>
            <a:avLst/>
            <a:gdLst/>
            <a:ahLst/>
            <a:cxnLst/>
            <a:rect r="r" b="b" t="t" l="l"/>
            <a:pathLst>
              <a:path h="2529271" w="2532437">
                <a:moveTo>
                  <a:pt x="0" y="0"/>
                </a:moveTo>
                <a:lnTo>
                  <a:pt x="2532437" y="0"/>
                </a:lnTo>
                <a:lnTo>
                  <a:pt x="2532437" y="2529271"/>
                </a:lnTo>
                <a:lnTo>
                  <a:pt x="0" y="25292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55086">
            <a:off x="-220283" y="-2876"/>
            <a:ext cx="2497966" cy="2497966"/>
          </a:xfrm>
          <a:custGeom>
            <a:avLst/>
            <a:gdLst/>
            <a:ahLst/>
            <a:cxnLst/>
            <a:rect r="r" b="b" t="t" l="l"/>
            <a:pathLst>
              <a:path h="2497966" w="2497966">
                <a:moveTo>
                  <a:pt x="0" y="0"/>
                </a:moveTo>
                <a:lnTo>
                  <a:pt x="2497966" y="0"/>
                </a:lnTo>
                <a:lnTo>
                  <a:pt x="2497966" y="2497966"/>
                </a:lnTo>
                <a:lnTo>
                  <a:pt x="0" y="2497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73869">
            <a:off x="41707" y="3094729"/>
            <a:ext cx="2728582" cy="1896365"/>
          </a:xfrm>
          <a:custGeom>
            <a:avLst/>
            <a:gdLst/>
            <a:ahLst/>
            <a:cxnLst/>
            <a:rect r="r" b="b" t="t" l="l"/>
            <a:pathLst>
              <a:path h="1896365" w="2728582">
                <a:moveTo>
                  <a:pt x="0" y="0"/>
                </a:moveTo>
                <a:lnTo>
                  <a:pt x="2728582" y="0"/>
                </a:lnTo>
                <a:lnTo>
                  <a:pt x="2728582" y="1896364"/>
                </a:lnTo>
                <a:lnTo>
                  <a:pt x="0" y="1896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77228">
            <a:off x="13942950" y="-932593"/>
            <a:ext cx="2773486" cy="2833702"/>
          </a:xfrm>
          <a:custGeom>
            <a:avLst/>
            <a:gdLst/>
            <a:ahLst/>
            <a:cxnLst/>
            <a:rect r="r" b="b" t="t" l="l"/>
            <a:pathLst>
              <a:path h="2833702" w="2773486">
                <a:moveTo>
                  <a:pt x="0" y="0"/>
                </a:moveTo>
                <a:lnTo>
                  <a:pt x="2773486" y="0"/>
                </a:lnTo>
                <a:lnTo>
                  <a:pt x="2773486" y="2833702"/>
                </a:lnTo>
                <a:lnTo>
                  <a:pt x="0" y="2833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37132" y="-1409762"/>
            <a:ext cx="2465518" cy="2450108"/>
          </a:xfrm>
          <a:custGeom>
            <a:avLst/>
            <a:gdLst/>
            <a:ahLst/>
            <a:cxnLst/>
            <a:rect r="r" b="b" t="t" l="l"/>
            <a:pathLst>
              <a:path h="2450108" w="2465518">
                <a:moveTo>
                  <a:pt x="0" y="0"/>
                </a:moveTo>
                <a:lnTo>
                  <a:pt x="2465518" y="0"/>
                </a:lnTo>
                <a:lnTo>
                  <a:pt x="2465518" y="2450109"/>
                </a:lnTo>
                <a:lnTo>
                  <a:pt x="0" y="24501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430784">
            <a:off x="1627544" y="-189308"/>
            <a:ext cx="2132834" cy="2765425"/>
          </a:xfrm>
          <a:custGeom>
            <a:avLst/>
            <a:gdLst/>
            <a:ahLst/>
            <a:cxnLst/>
            <a:rect r="r" b="b" t="t" l="l"/>
            <a:pathLst>
              <a:path h="2765425" w="2132834">
                <a:moveTo>
                  <a:pt x="0" y="0"/>
                </a:moveTo>
                <a:lnTo>
                  <a:pt x="2132835" y="0"/>
                </a:lnTo>
                <a:lnTo>
                  <a:pt x="2132835" y="2765426"/>
                </a:lnTo>
                <a:lnTo>
                  <a:pt x="0" y="27654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29693" y="4974072"/>
            <a:ext cx="1714791" cy="2760227"/>
          </a:xfrm>
          <a:custGeom>
            <a:avLst/>
            <a:gdLst/>
            <a:ahLst/>
            <a:cxnLst/>
            <a:rect r="r" b="b" t="t" l="l"/>
            <a:pathLst>
              <a:path h="2760227" w="1714791">
                <a:moveTo>
                  <a:pt x="0" y="0"/>
                </a:moveTo>
                <a:lnTo>
                  <a:pt x="1714791" y="0"/>
                </a:lnTo>
                <a:lnTo>
                  <a:pt x="1714791" y="2760227"/>
                </a:lnTo>
                <a:lnTo>
                  <a:pt x="0" y="27602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689214" y="2889217"/>
            <a:ext cx="2318983" cy="2307388"/>
          </a:xfrm>
          <a:custGeom>
            <a:avLst/>
            <a:gdLst/>
            <a:ahLst/>
            <a:cxnLst/>
            <a:rect r="r" b="b" t="t" l="l"/>
            <a:pathLst>
              <a:path h="2307388" w="2318983">
                <a:moveTo>
                  <a:pt x="0" y="0"/>
                </a:moveTo>
                <a:lnTo>
                  <a:pt x="2318983" y="0"/>
                </a:lnTo>
                <a:lnTo>
                  <a:pt x="2318983" y="2307388"/>
                </a:lnTo>
                <a:lnTo>
                  <a:pt x="0" y="2307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90950">
            <a:off x="13333710" y="9124133"/>
            <a:ext cx="2631368" cy="2075492"/>
          </a:xfrm>
          <a:custGeom>
            <a:avLst/>
            <a:gdLst/>
            <a:ahLst/>
            <a:cxnLst/>
            <a:rect r="r" b="b" t="t" l="l"/>
            <a:pathLst>
              <a:path h="2075492" w="2631368">
                <a:moveTo>
                  <a:pt x="0" y="0"/>
                </a:moveTo>
                <a:lnTo>
                  <a:pt x="2631368" y="0"/>
                </a:lnTo>
                <a:lnTo>
                  <a:pt x="2631368" y="2075492"/>
                </a:lnTo>
                <a:lnTo>
                  <a:pt x="0" y="207549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16873" y="6601207"/>
            <a:ext cx="534546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Andrea Catalán Menacho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34852"/>
            <a:ext cx="5290923" cy="155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Manejo de Estructuras de Datos Complejas con JSON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874225"/>
            <a:ext cx="5290923" cy="155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Uso de Clases Genéricas como TypeToken en Gson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92931" y="2846795"/>
            <a:ext cx="5290923" cy="208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Creación de Componentes Personalizados en Swing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92931" y="6565027"/>
            <a:ext cx="5290923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Uso de BoxLayout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81889"/>
            <a:ext cx="5290923" cy="155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Implementación de Funciones Reutilizables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07116" y="3087053"/>
            <a:ext cx="9319575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3300">
                <a:solidFill>
                  <a:srgbClr val="FFFFFF"/>
                </a:solidFill>
                <a:latin typeface="Safira March"/>
                <a:ea typeface="Safira March"/>
                <a:cs typeface="Safira March"/>
                <a:sym typeface="Safira March"/>
              </a:rPr>
              <a:t>Ha sido HORRIBLE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132483" y="1447157"/>
            <a:ext cx="2055951" cy="2100588"/>
          </a:xfrm>
          <a:custGeom>
            <a:avLst/>
            <a:gdLst/>
            <a:ahLst/>
            <a:cxnLst/>
            <a:rect r="r" b="b" t="t" l="l"/>
            <a:pathLst>
              <a:path h="2100588" w="2055951">
                <a:moveTo>
                  <a:pt x="0" y="0"/>
                </a:moveTo>
                <a:lnTo>
                  <a:pt x="2055951" y="0"/>
                </a:lnTo>
                <a:lnTo>
                  <a:pt x="2055951" y="2100588"/>
                </a:lnTo>
                <a:lnTo>
                  <a:pt x="0" y="210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62678" y="4629718"/>
            <a:ext cx="9461743" cy="4628582"/>
          </a:xfrm>
          <a:custGeom>
            <a:avLst/>
            <a:gdLst/>
            <a:ahLst/>
            <a:cxnLst/>
            <a:rect r="r" b="b" t="t" l="l"/>
            <a:pathLst>
              <a:path h="4628582" w="9461743">
                <a:moveTo>
                  <a:pt x="0" y="0"/>
                </a:moveTo>
                <a:lnTo>
                  <a:pt x="9461743" y="0"/>
                </a:lnTo>
                <a:lnTo>
                  <a:pt x="9461743" y="4628582"/>
                </a:lnTo>
                <a:lnTo>
                  <a:pt x="0" y="4628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61308" y="3277553"/>
            <a:ext cx="3238367" cy="51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En conclusión: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14609" y="1232542"/>
            <a:ext cx="4970265" cy="865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3958">
                <a:solidFill>
                  <a:srgbClr val="FFFFFF"/>
                </a:solidFill>
                <a:latin typeface="Safira March"/>
                <a:ea typeface="Safira March"/>
                <a:cs typeface="Safira March"/>
                <a:sym typeface="Safira March"/>
              </a:rPr>
              <a:t>Contenidos: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86295">
            <a:off x="1543458" y="3621359"/>
            <a:ext cx="3688183" cy="3683572"/>
          </a:xfrm>
          <a:custGeom>
            <a:avLst/>
            <a:gdLst/>
            <a:ahLst/>
            <a:cxnLst/>
            <a:rect r="r" b="b" t="t" l="l"/>
            <a:pathLst>
              <a:path h="3683572" w="3688183">
                <a:moveTo>
                  <a:pt x="0" y="0"/>
                </a:moveTo>
                <a:lnTo>
                  <a:pt x="3688182" y="0"/>
                </a:lnTo>
                <a:lnTo>
                  <a:pt x="3688182" y="3683572"/>
                </a:lnTo>
                <a:lnTo>
                  <a:pt x="0" y="368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45005">
            <a:off x="4393461" y="5045356"/>
            <a:ext cx="1309757" cy="4125218"/>
          </a:xfrm>
          <a:custGeom>
            <a:avLst/>
            <a:gdLst/>
            <a:ahLst/>
            <a:cxnLst/>
            <a:rect r="r" b="b" t="t" l="l"/>
            <a:pathLst>
              <a:path h="4125218" w="1309757">
                <a:moveTo>
                  <a:pt x="0" y="0"/>
                </a:moveTo>
                <a:lnTo>
                  <a:pt x="1309756" y="0"/>
                </a:lnTo>
                <a:lnTo>
                  <a:pt x="1309756" y="4125218"/>
                </a:lnTo>
                <a:lnTo>
                  <a:pt x="0" y="4125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8564" y="6135185"/>
            <a:ext cx="2874828" cy="2937245"/>
          </a:xfrm>
          <a:custGeom>
            <a:avLst/>
            <a:gdLst/>
            <a:ahLst/>
            <a:cxnLst/>
            <a:rect r="r" b="b" t="t" l="l"/>
            <a:pathLst>
              <a:path h="2937245" w="2874828">
                <a:moveTo>
                  <a:pt x="0" y="0"/>
                </a:moveTo>
                <a:lnTo>
                  <a:pt x="2874828" y="0"/>
                </a:lnTo>
                <a:lnTo>
                  <a:pt x="2874828" y="2937245"/>
                </a:lnTo>
                <a:lnTo>
                  <a:pt x="0" y="2937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2454" y="2261633"/>
            <a:ext cx="9154574" cy="637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</a:p>
          <a:p>
            <a:pPr algn="ctr">
              <a:lnSpc>
                <a:spcPts val="4647"/>
              </a:lnSpc>
            </a:pP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Obj</a:t>
            </a: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etivo de</a:t>
            </a: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l Proyecto</a:t>
            </a:r>
          </a:p>
          <a:p>
            <a:pPr algn="ctr">
              <a:lnSpc>
                <a:spcPts val="4647"/>
              </a:lnSpc>
            </a:pP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Estructura del Proyecto</a:t>
            </a:r>
          </a:p>
          <a:p>
            <a:pPr algn="ctr">
              <a:lnSpc>
                <a:spcPts val="4647"/>
              </a:lnSpc>
            </a:pP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Flujo de Trabajo</a:t>
            </a:r>
          </a:p>
          <a:p>
            <a:pPr algn="ctr">
              <a:lnSpc>
                <a:spcPts val="4647"/>
              </a:lnSpc>
            </a:pP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Funcionalidades Principales</a:t>
            </a:r>
          </a:p>
          <a:p>
            <a:pPr algn="ctr">
              <a:lnSpc>
                <a:spcPts val="4647"/>
              </a:lnSpc>
            </a:pP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Diseño de la Interfaz</a:t>
            </a:r>
          </a:p>
          <a:p>
            <a:pPr algn="ctr">
              <a:lnSpc>
                <a:spcPts val="4647"/>
              </a:lnSpc>
            </a:pP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Base de Datos</a:t>
            </a:r>
          </a:p>
          <a:p>
            <a:pPr algn="ctr">
              <a:lnSpc>
                <a:spcPts val="4647"/>
              </a:lnSpc>
            </a:pP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Dificultades</a:t>
            </a:r>
          </a:p>
          <a:p>
            <a:pPr algn="ctr">
              <a:lnSpc>
                <a:spcPts val="4647"/>
              </a:lnSpc>
            </a:pPr>
            <a:r>
              <a:rPr lang="en-US" sz="357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Cierre</a:t>
            </a:r>
          </a:p>
          <a:p>
            <a:pPr algn="ctr">
              <a:lnSpc>
                <a:spcPts val="4647"/>
              </a:lnSpc>
              <a:spcBef>
                <a:spcPct val="0"/>
              </a:spcBef>
            </a:pPr>
          </a:p>
          <a:p>
            <a:pPr algn="ctr">
              <a:lnSpc>
                <a:spcPts val="46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1813">
            <a:off x="1444252" y="1839535"/>
            <a:ext cx="2982232" cy="3114602"/>
          </a:xfrm>
          <a:custGeom>
            <a:avLst/>
            <a:gdLst/>
            <a:ahLst/>
            <a:cxnLst/>
            <a:rect r="r" b="b" t="t" l="l"/>
            <a:pathLst>
              <a:path h="3114602" w="2982232">
                <a:moveTo>
                  <a:pt x="0" y="0"/>
                </a:moveTo>
                <a:lnTo>
                  <a:pt x="2982232" y="0"/>
                </a:lnTo>
                <a:lnTo>
                  <a:pt x="2982232" y="3114602"/>
                </a:lnTo>
                <a:lnTo>
                  <a:pt x="0" y="3114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71813">
            <a:off x="1845277" y="2224495"/>
            <a:ext cx="2445563" cy="2344683"/>
          </a:xfrm>
          <a:custGeom>
            <a:avLst/>
            <a:gdLst/>
            <a:ahLst/>
            <a:cxnLst/>
            <a:rect r="r" b="b" t="t" l="l"/>
            <a:pathLst>
              <a:path h="2344683" w="2445563">
                <a:moveTo>
                  <a:pt x="0" y="0"/>
                </a:moveTo>
                <a:lnTo>
                  <a:pt x="2445563" y="0"/>
                </a:lnTo>
                <a:lnTo>
                  <a:pt x="2445563" y="2344683"/>
                </a:lnTo>
                <a:lnTo>
                  <a:pt x="0" y="2344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25524" y="2655277"/>
            <a:ext cx="5153025" cy="180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sz="3939">
                <a:solidFill>
                  <a:srgbClr val="FFFFFF"/>
                </a:solidFill>
                <a:latin typeface="Safira March"/>
                <a:ea typeface="Safira March"/>
                <a:cs typeface="Safira March"/>
                <a:sym typeface="Safira March"/>
              </a:rPr>
              <a:t>Objetivo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68058" y="4993654"/>
            <a:ext cx="8834042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9972" indent="-316657" lvl="2">
              <a:lnSpc>
                <a:spcPts val="2860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Crear un sistema que permita:</a:t>
            </a:r>
          </a:p>
          <a:p>
            <a:pPr algn="l" marL="1424958" indent="-356239" lvl="3">
              <a:lnSpc>
                <a:spcPts val="2860"/>
              </a:lnSpc>
              <a:spcBef>
                <a:spcPct val="0"/>
              </a:spcBef>
              <a:buFont typeface="Arial"/>
              <a:buChar char="￭"/>
            </a:pPr>
            <a:r>
              <a:rPr lang="en-US" sz="2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Gestion</a:t>
            </a:r>
            <a:r>
              <a:rPr lang="en-US" sz="2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ar productos tecnológicos categorizados.</a:t>
            </a:r>
          </a:p>
          <a:p>
            <a:pPr algn="l" marL="1424958" indent="-356239" lvl="3">
              <a:lnSpc>
                <a:spcPts val="2860"/>
              </a:lnSpc>
              <a:spcBef>
                <a:spcPct val="0"/>
              </a:spcBef>
              <a:buFont typeface="Arial"/>
              <a:buChar char="￭"/>
            </a:pPr>
            <a:r>
              <a:rPr lang="en-US" sz="2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Registrar compras realizadas por los usuarios.</a:t>
            </a:r>
          </a:p>
          <a:p>
            <a:pPr algn="l" marL="1424958" indent="-356239" lvl="3">
              <a:lnSpc>
                <a:spcPts val="2860"/>
              </a:lnSpc>
              <a:spcBef>
                <a:spcPct val="0"/>
              </a:spcBef>
              <a:buFont typeface="Arial"/>
              <a:buChar char="￭"/>
            </a:pPr>
            <a:r>
              <a:rPr lang="en-US" sz="2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Visualizar el historial de compras de cada usuario.</a:t>
            </a:r>
          </a:p>
          <a:p>
            <a:pPr algn="l" marL="949972" indent="-316657" lvl="2">
              <a:lnSpc>
                <a:spcPts val="2860"/>
              </a:lnSpc>
              <a:spcBef>
                <a:spcPct val="0"/>
              </a:spcBef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Diseñar una interfaz gráfica amigable para el usuario.</a:t>
            </a:r>
          </a:p>
          <a:p>
            <a:pPr algn="l">
              <a:lnSpc>
                <a:spcPts val="286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95033">
            <a:off x="12319188" y="6395757"/>
            <a:ext cx="2195215" cy="2846308"/>
          </a:xfrm>
          <a:custGeom>
            <a:avLst/>
            <a:gdLst/>
            <a:ahLst/>
            <a:cxnLst/>
            <a:rect r="r" b="b" t="t" l="l"/>
            <a:pathLst>
              <a:path h="2846308" w="2195215">
                <a:moveTo>
                  <a:pt x="0" y="0"/>
                </a:moveTo>
                <a:lnTo>
                  <a:pt x="2195215" y="0"/>
                </a:lnTo>
                <a:lnTo>
                  <a:pt x="2195215" y="2846308"/>
                </a:lnTo>
                <a:lnTo>
                  <a:pt x="0" y="2846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93756" y="1700233"/>
            <a:ext cx="6645261" cy="193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5"/>
              </a:lnSpc>
            </a:pPr>
            <a:r>
              <a:rPr lang="en-US" sz="4218">
                <a:solidFill>
                  <a:srgbClr val="FFFFFF"/>
                </a:solidFill>
                <a:latin typeface="Safira March"/>
                <a:ea typeface="Safira March"/>
                <a:cs typeface="Safira March"/>
                <a:sym typeface="Safira March"/>
              </a:rPr>
              <a:t>Estructura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327319" y="714607"/>
            <a:ext cx="655213" cy="628185"/>
          </a:xfrm>
          <a:custGeom>
            <a:avLst/>
            <a:gdLst/>
            <a:ahLst/>
            <a:cxnLst/>
            <a:rect r="r" b="b" t="t" l="l"/>
            <a:pathLst>
              <a:path h="628185" w="655213">
                <a:moveTo>
                  <a:pt x="0" y="0"/>
                </a:moveTo>
                <a:lnTo>
                  <a:pt x="655212" y="0"/>
                </a:lnTo>
                <a:lnTo>
                  <a:pt x="655212" y="628186"/>
                </a:lnTo>
                <a:lnTo>
                  <a:pt x="0" y="62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8199" y="1126921"/>
            <a:ext cx="655213" cy="628185"/>
          </a:xfrm>
          <a:custGeom>
            <a:avLst/>
            <a:gdLst/>
            <a:ahLst/>
            <a:cxnLst/>
            <a:rect r="r" b="b" t="t" l="l"/>
            <a:pathLst>
              <a:path h="628185" w="655213">
                <a:moveTo>
                  <a:pt x="0" y="0"/>
                </a:moveTo>
                <a:lnTo>
                  <a:pt x="655213" y="0"/>
                </a:lnTo>
                <a:lnTo>
                  <a:pt x="655213" y="628185"/>
                </a:lnTo>
                <a:lnTo>
                  <a:pt x="0" y="62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38543" y="3908260"/>
            <a:ext cx="655213" cy="628185"/>
          </a:xfrm>
          <a:custGeom>
            <a:avLst/>
            <a:gdLst/>
            <a:ahLst/>
            <a:cxnLst/>
            <a:rect r="r" b="b" t="t" l="l"/>
            <a:pathLst>
              <a:path h="628185" w="655213">
                <a:moveTo>
                  <a:pt x="0" y="0"/>
                </a:moveTo>
                <a:lnTo>
                  <a:pt x="655213" y="0"/>
                </a:lnTo>
                <a:lnTo>
                  <a:pt x="655213" y="628185"/>
                </a:lnTo>
                <a:lnTo>
                  <a:pt x="0" y="62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64724" y="2806068"/>
            <a:ext cx="655213" cy="628185"/>
          </a:xfrm>
          <a:custGeom>
            <a:avLst/>
            <a:gdLst/>
            <a:ahLst/>
            <a:cxnLst/>
            <a:rect r="r" b="b" t="t" l="l"/>
            <a:pathLst>
              <a:path h="628185" w="655213">
                <a:moveTo>
                  <a:pt x="0" y="0"/>
                </a:moveTo>
                <a:lnTo>
                  <a:pt x="655213" y="0"/>
                </a:lnTo>
                <a:lnTo>
                  <a:pt x="655213" y="628185"/>
                </a:lnTo>
                <a:lnTo>
                  <a:pt x="0" y="62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06274">
            <a:off x="10668268" y="6860323"/>
            <a:ext cx="1286400" cy="1575988"/>
          </a:xfrm>
          <a:custGeom>
            <a:avLst/>
            <a:gdLst/>
            <a:ahLst/>
            <a:cxnLst/>
            <a:rect r="r" b="b" t="t" l="l"/>
            <a:pathLst>
              <a:path h="1575988" w="1286400">
                <a:moveTo>
                  <a:pt x="0" y="0"/>
                </a:moveTo>
                <a:lnTo>
                  <a:pt x="1286400" y="0"/>
                </a:lnTo>
                <a:lnTo>
                  <a:pt x="1286400" y="1575988"/>
                </a:lnTo>
                <a:lnTo>
                  <a:pt x="0" y="1575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35787" y="4526920"/>
            <a:ext cx="6093489" cy="428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Lenguaje de programación: Java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Uso de bibliotecas: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Gson para JSON.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JDBC para base de datos MySQL.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Swing para la interfaz gráfica.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Clases principales: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Tienda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Usuarios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Categorias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HistorialCompra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Base de datos:</a:t>
            </a:r>
          </a:p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1877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Tabla: historico_compras para registrar compras.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8096" y="1397043"/>
            <a:ext cx="7155362" cy="7137474"/>
          </a:xfrm>
          <a:custGeom>
            <a:avLst/>
            <a:gdLst/>
            <a:ahLst/>
            <a:cxnLst/>
            <a:rect r="r" b="b" t="t" l="l"/>
            <a:pathLst>
              <a:path h="7137474" w="7155362">
                <a:moveTo>
                  <a:pt x="0" y="0"/>
                </a:moveTo>
                <a:lnTo>
                  <a:pt x="7155362" y="0"/>
                </a:lnTo>
                <a:lnTo>
                  <a:pt x="7155362" y="7137474"/>
                </a:lnTo>
                <a:lnTo>
                  <a:pt x="0" y="713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066840" y="2136855"/>
            <a:ext cx="5657873" cy="565785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433625" y="1460695"/>
            <a:ext cx="4258022" cy="6829511"/>
            <a:chOff x="0" y="0"/>
            <a:chExt cx="5677362" cy="91060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1207"/>
              <a:ext cx="5677362" cy="2090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4"/>
                </a:lnSpc>
              </a:pPr>
              <a:r>
                <a:rPr lang="en-US" sz="3575">
                  <a:solidFill>
                    <a:srgbClr val="FFFFFF"/>
                  </a:solidFill>
                  <a:latin typeface="Safira March"/>
                  <a:ea typeface="Safira March"/>
                  <a:cs typeface="Safira March"/>
                  <a:sym typeface="Safira March"/>
                </a:rPr>
                <a:t>Flujo del sistema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56211"/>
              <a:ext cx="5677362" cy="6351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4"/>
                </a:lnSpc>
              </a:pPr>
            </a:p>
            <a:p>
              <a:pPr algn="l" marL="449197" indent="-224598" lvl="1">
                <a:lnSpc>
                  <a:spcPts val="2704"/>
                </a:lnSpc>
                <a:buFont typeface="Arial"/>
                <a:buChar char="•"/>
              </a:pPr>
              <a:r>
                <a:rPr lang="en-US" sz="2080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Contenido con imágenes:</a:t>
              </a:r>
            </a:p>
            <a:p>
              <a:pPr algn="l">
                <a:lnSpc>
                  <a:spcPts val="2704"/>
                </a:lnSpc>
              </a:pPr>
            </a:p>
            <a:p>
              <a:pPr algn="l" marL="898394" indent="-299465" lvl="2">
                <a:lnSpc>
                  <a:spcPts val="2704"/>
                </a:lnSpc>
                <a:buFont typeface="Arial"/>
                <a:buChar char="⚬"/>
              </a:pPr>
              <a:r>
                <a:rPr lang="en-US" sz="2080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Inicio: Carga de datos desde JSON.</a:t>
              </a:r>
            </a:p>
            <a:p>
              <a:pPr algn="l" marL="898394" indent="-299465" lvl="2">
                <a:lnSpc>
                  <a:spcPts val="2704"/>
                </a:lnSpc>
                <a:buFont typeface="Arial"/>
                <a:buChar char="⚬"/>
              </a:pPr>
              <a:r>
                <a:rPr lang="en-US" sz="2080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Navegación entre ventanas:</a:t>
              </a:r>
            </a:p>
            <a:p>
              <a:pPr algn="l" marL="1347590" indent="-336898" lvl="3">
                <a:lnSpc>
                  <a:spcPts val="2704"/>
                </a:lnSpc>
                <a:buFont typeface="Arial"/>
                <a:buChar char="￭"/>
              </a:pPr>
              <a:r>
                <a:rPr lang="en-US" sz="2080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Tienda → Categorías → Productos.</a:t>
              </a:r>
            </a:p>
            <a:p>
              <a:pPr algn="l" marL="1347590" indent="-336898" lvl="3">
                <a:lnSpc>
                  <a:spcPts val="2704"/>
                </a:lnSpc>
                <a:buFont typeface="Arial"/>
                <a:buChar char="￭"/>
              </a:pPr>
              <a:r>
                <a:rPr lang="en-US" sz="2080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Usuarios → Detalles/Historial.</a:t>
              </a:r>
            </a:p>
            <a:p>
              <a:pPr algn="l" marL="898394" indent="-299465" lvl="2">
                <a:lnSpc>
                  <a:spcPts val="2704"/>
                </a:lnSpc>
                <a:buFont typeface="Arial"/>
                <a:buChar char="⚬"/>
              </a:pPr>
              <a:r>
                <a:rPr lang="en-US" sz="2080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Compra → Registro en la base de datos.</a:t>
              </a:r>
            </a:p>
            <a:p>
              <a:pPr algn="l">
                <a:lnSpc>
                  <a:spcPts val="270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606662">
            <a:off x="6820869" y="5985170"/>
            <a:ext cx="2289387" cy="2120545"/>
          </a:xfrm>
          <a:custGeom>
            <a:avLst/>
            <a:gdLst/>
            <a:ahLst/>
            <a:cxnLst/>
            <a:rect r="r" b="b" t="t" l="l"/>
            <a:pathLst>
              <a:path h="2120545" w="2289387">
                <a:moveTo>
                  <a:pt x="0" y="0"/>
                </a:moveTo>
                <a:lnTo>
                  <a:pt x="2289388" y="0"/>
                </a:lnTo>
                <a:lnTo>
                  <a:pt x="2289388" y="2120545"/>
                </a:lnTo>
                <a:lnTo>
                  <a:pt x="0" y="2120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13227" y="7167544"/>
            <a:ext cx="1852336" cy="1854655"/>
          </a:xfrm>
          <a:custGeom>
            <a:avLst/>
            <a:gdLst/>
            <a:ahLst/>
            <a:cxnLst/>
            <a:rect r="r" b="b" t="t" l="l"/>
            <a:pathLst>
              <a:path h="1854655" w="1852336">
                <a:moveTo>
                  <a:pt x="0" y="0"/>
                </a:moveTo>
                <a:lnTo>
                  <a:pt x="1852336" y="0"/>
                </a:lnTo>
                <a:lnTo>
                  <a:pt x="1852336" y="1854655"/>
                </a:lnTo>
                <a:lnTo>
                  <a:pt x="0" y="1854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22563">
            <a:off x="8113223" y="7399921"/>
            <a:ext cx="720469" cy="2269192"/>
          </a:xfrm>
          <a:custGeom>
            <a:avLst/>
            <a:gdLst/>
            <a:ahLst/>
            <a:cxnLst/>
            <a:rect r="r" b="b" t="t" l="l"/>
            <a:pathLst>
              <a:path h="2269192" w="720469">
                <a:moveTo>
                  <a:pt x="0" y="0"/>
                </a:moveTo>
                <a:lnTo>
                  <a:pt x="720469" y="0"/>
                </a:lnTo>
                <a:lnTo>
                  <a:pt x="720469" y="2269192"/>
                </a:lnTo>
                <a:lnTo>
                  <a:pt x="0" y="2269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593" y="358203"/>
            <a:ext cx="5115983" cy="3811061"/>
          </a:xfrm>
          <a:custGeom>
            <a:avLst/>
            <a:gdLst/>
            <a:ahLst/>
            <a:cxnLst/>
            <a:rect r="r" b="b" t="t" l="l"/>
            <a:pathLst>
              <a:path h="3811061" w="5115983">
                <a:moveTo>
                  <a:pt x="0" y="0"/>
                </a:moveTo>
                <a:lnTo>
                  <a:pt x="5115983" y="0"/>
                </a:lnTo>
                <a:lnTo>
                  <a:pt x="5115983" y="3811061"/>
                </a:lnTo>
                <a:lnTo>
                  <a:pt x="0" y="381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9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0593" y="4169264"/>
            <a:ext cx="4940195" cy="3792139"/>
          </a:xfrm>
          <a:custGeom>
            <a:avLst/>
            <a:gdLst/>
            <a:ahLst/>
            <a:cxnLst/>
            <a:rect r="r" b="b" t="t" l="l"/>
            <a:pathLst>
              <a:path h="3792139" w="4940195">
                <a:moveTo>
                  <a:pt x="0" y="0"/>
                </a:moveTo>
                <a:lnTo>
                  <a:pt x="4940196" y="0"/>
                </a:lnTo>
                <a:lnTo>
                  <a:pt x="4940196" y="3792139"/>
                </a:lnTo>
                <a:lnTo>
                  <a:pt x="0" y="3792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8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2871" y="1618501"/>
            <a:ext cx="4908485" cy="3693885"/>
          </a:xfrm>
          <a:custGeom>
            <a:avLst/>
            <a:gdLst/>
            <a:ahLst/>
            <a:cxnLst/>
            <a:rect r="r" b="b" t="t" l="l"/>
            <a:pathLst>
              <a:path h="3693885" w="4908485">
                <a:moveTo>
                  <a:pt x="0" y="0"/>
                </a:moveTo>
                <a:lnTo>
                  <a:pt x="4908485" y="0"/>
                </a:lnTo>
                <a:lnTo>
                  <a:pt x="4908485" y="3693885"/>
                </a:lnTo>
                <a:lnTo>
                  <a:pt x="0" y="369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9256" y="358203"/>
            <a:ext cx="5167775" cy="3695093"/>
          </a:xfrm>
          <a:custGeom>
            <a:avLst/>
            <a:gdLst/>
            <a:ahLst/>
            <a:cxnLst/>
            <a:rect r="r" b="b" t="t" l="l"/>
            <a:pathLst>
              <a:path h="3695093" w="5167775">
                <a:moveTo>
                  <a:pt x="0" y="0"/>
                </a:moveTo>
                <a:lnTo>
                  <a:pt x="5167775" y="0"/>
                </a:lnTo>
                <a:lnTo>
                  <a:pt x="5167775" y="3695093"/>
                </a:lnTo>
                <a:lnTo>
                  <a:pt x="0" y="3695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7196" y="3465444"/>
            <a:ext cx="5614798" cy="4285167"/>
          </a:xfrm>
          <a:custGeom>
            <a:avLst/>
            <a:gdLst/>
            <a:ahLst/>
            <a:cxnLst/>
            <a:rect r="r" b="b" t="t" l="l"/>
            <a:pathLst>
              <a:path h="4285167" w="5614798">
                <a:moveTo>
                  <a:pt x="0" y="0"/>
                </a:moveTo>
                <a:lnTo>
                  <a:pt x="5614798" y="0"/>
                </a:lnTo>
                <a:lnTo>
                  <a:pt x="5614798" y="4285167"/>
                </a:lnTo>
                <a:lnTo>
                  <a:pt x="0" y="4285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65388" y="6233571"/>
            <a:ext cx="5438413" cy="3893568"/>
          </a:xfrm>
          <a:custGeom>
            <a:avLst/>
            <a:gdLst/>
            <a:ahLst/>
            <a:cxnLst/>
            <a:rect r="r" b="b" t="t" l="l"/>
            <a:pathLst>
              <a:path h="3893568" w="5438413">
                <a:moveTo>
                  <a:pt x="0" y="0"/>
                </a:moveTo>
                <a:lnTo>
                  <a:pt x="5438414" y="0"/>
                </a:lnTo>
                <a:lnTo>
                  <a:pt x="5438414" y="3893568"/>
                </a:lnTo>
                <a:lnTo>
                  <a:pt x="0" y="3893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006417"/>
            <a:ext cx="4121562" cy="2812436"/>
          </a:xfrm>
          <a:custGeom>
            <a:avLst/>
            <a:gdLst/>
            <a:ahLst/>
            <a:cxnLst/>
            <a:rect r="r" b="b" t="t" l="l"/>
            <a:pathLst>
              <a:path h="2812436" w="4121562">
                <a:moveTo>
                  <a:pt x="0" y="0"/>
                </a:moveTo>
                <a:lnTo>
                  <a:pt x="4121562" y="0"/>
                </a:lnTo>
                <a:lnTo>
                  <a:pt x="4121562" y="2812436"/>
                </a:lnTo>
                <a:lnTo>
                  <a:pt x="0" y="2812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310" t="0" r="-15310" b="-4442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81272" y="6065333"/>
            <a:ext cx="7884116" cy="2947800"/>
          </a:xfrm>
          <a:custGeom>
            <a:avLst/>
            <a:gdLst/>
            <a:ahLst/>
            <a:cxnLst/>
            <a:rect r="r" b="b" t="t" l="l"/>
            <a:pathLst>
              <a:path h="2947800" w="7884116">
                <a:moveTo>
                  <a:pt x="0" y="0"/>
                </a:moveTo>
                <a:lnTo>
                  <a:pt x="7884116" y="0"/>
                </a:lnTo>
                <a:lnTo>
                  <a:pt x="7884116" y="2947800"/>
                </a:lnTo>
                <a:lnTo>
                  <a:pt x="0" y="2947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35028" y="758508"/>
            <a:ext cx="723036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Interfaz Gráfica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2750" y="1651394"/>
            <a:ext cx="5265175" cy="6984212"/>
            <a:chOff x="0" y="0"/>
            <a:chExt cx="7020234" cy="931228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7020234" cy="1715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5"/>
                </a:lnSpc>
              </a:pPr>
              <a:r>
                <a:rPr lang="en-US" sz="2923">
                  <a:solidFill>
                    <a:srgbClr val="FFFFFF"/>
                  </a:solidFill>
                  <a:latin typeface="Safira March"/>
                  <a:ea typeface="Safira March"/>
                  <a:cs typeface="Safira March"/>
                  <a:sym typeface="Safira March"/>
                </a:rPr>
                <a:t>Funcionalidades Principales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84896"/>
              <a:ext cx="5463837" cy="733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04018" indent="-202009" lvl="1">
                <a:lnSpc>
                  <a:spcPts val="2432"/>
                </a:lnSpc>
                <a:buFont typeface="Arial"/>
                <a:buChar char="•"/>
              </a:pP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Gestión de Categorías y Productos:</a:t>
              </a:r>
            </a:p>
            <a:p>
              <a:pPr algn="l" marL="404018" indent="-202009" lvl="1">
                <a:lnSpc>
                  <a:spcPts val="24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Listado de categorías y productos desde un archivo J</a:t>
              </a: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SON.</a:t>
              </a:r>
            </a:p>
            <a:p>
              <a:pPr algn="l" marL="404018" indent="-202009" lvl="1">
                <a:lnSpc>
                  <a:spcPts val="24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Visualización de detalles del producto.</a:t>
              </a:r>
            </a:p>
            <a:p>
              <a:pPr algn="l" marL="404018" indent="-202009" lvl="1">
                <a:lnSpc>
                  <a:spcPts val="24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Gestión de Usuarios:</a:t>
              </a:r>
            </a:p>
            <a:p>
              <a:pPr algn="l" marL="404018" indent="-202009" lvl="1">
                <a:lnSpc>
                  <a:spcPts val="24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Visualización de la lista de usuarios.</a:t>
              </a:r>
            </a:p>
            <a:p>
              <a:pPr algn="l" marL="404018" indent="-202009" lvl="1">
                <a:lnSpc>
                  <a:spcPts val="24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Visualización del historial de compras de un usuario.</a:t>
              </a:r>
            </a:p>
            <a:p>
              <a:pPr algn="l" marL="404018" indent="-202009" lvl="1">
                <a:lnSpc>
                  <a:spcPts val="24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Registro de Compras:</a:t>
              </a:r>
            </a:p>
            <a:p>
              <a:pPr algn="l" marL="404018" indent="-202009" lvl="1">
                <a:lnSpc>
                  <a:spcPts val="24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Opción de compra con asignación de usuario.</a:t>
              </a:r>
            </a:p>
            <a:p>
              <a:pPr algn="l" marL="404018" indent="-202009" lvl="1">
                <a:lnSpc>
                  <a:spcPts val="24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71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Registro automático en la base de datos MySQL.</a:t>
              </a:r>
            </a:p>
            <a:p>
              <a:pPr algn="l">
                <a:lnSpc>
                  <a:spcPts val="2432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71765" y="941271"/>
            <a:ext cx="9509994" cy="8404457"/>
          </a:xfrm>
          <a:custGeom>
            <a:avLst/>
            <a:gdLst/>
            <a:ahLst/>
            <a:cxnLst/>
            <a:rect r="r" b="b" t="t" l="l"/>
            <a:pathLst>
              <a:path h="8404457" w="9509994">
                <a:moveTo>
                  <a:pt x="0" y="0"/>
                </a:moveTo>
                <a:lnTo>
                  <a:pt x="9509994" y="0"/>
                </a:lnTo>
                <a:lnTo>
                  <a:pt x="9509994" y="8404458"/>
                </a:lnTo>
                <a:lnTo>
                  <a:pt x="0" y="8404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9482" y="1272863"/>
            <a:ext cx="9800356" cy="7741274"/>
            <a:chOff x="0" y="0"/>
            <a:chExt cx="13067141" cy="103216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47067"/>
              <a:ext cx="13067141" cy="73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5"/>
                </a:lnSpc>
              </a:pPr>
              <a:r>
                <a:rPr lang="en-US" sz="2729">
                  <a:solidFill>
                    <a:srgbClr val="FFFFFF"/>
                  </a:solidFill>
                  <a:latin typeface="Safira March"/>
                  <a:ea typeface="Safira March"/>
                  <a:cs typeface="Safira March"/>
                  <a:sym typeface="Safira March"/>
                </a:rPr>
                <a:t>BASE DE DATOS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88395"/>
              <a:ext cx="10170135" cy="8335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0"/>
                </a:lnSpc>
                <a:spcBef>
                  <a:spcPct val="0"/>
                </a:spcBef>
              </a:pPr>
            </a:p>
            <a:p>
              <a:pPr algn="l" marL="516595" indent="-258297" lvl="1">
                <a:lnSpc>
                  <a:spcPts val="311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Nombre: tienda</a:t>
              </a:r>
            </a:p>
            <a:p>
              <a:pPr algn="l" marL="1033189" indent="-344396" lvl="2">
                <a:lnSpc>
                  <a:spcPts val="311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Tabla principal: historico_compras</a:t>
              </a:r>
            </a:p>
            <a:p>
              <a:pPr algn="l" marL="1549784" indent="-387446" lvl="3">
                <a:lnSpc>
                  <a:spcPts val="3110"/>
                </a:lnSpc>
                <a:spcBef>
                  <a:spcPct val="0"/>
                </a:spcBef>
                <a:buFont typeface="Arial"/>
                <a:buChar char="￭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Columnas:</a:t>
              </a:r>
            </a:p>
            <a:p>
              <a:pPr algn="l" marL="2066378" indent="-413276" lvl="4">
                <a:lnSpc>
                  <a:spcPts val="311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id: Identificador único.</a:t>
              </a:r>
            </a:p>
            <a:p>
              <a:pPr algn="l" marL="2066378" indent="-413276" lvl="4">
                <a:lnSpc>
                  <a:spcPts val="311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nombre_usuario: Nombre del usuario que realizó la compra.</a:t>
              </a:r>
            </a:p>
            <a:p>
              <a:pPr algn="l" marL="2066378" indent="-413276" lvl="4">
                <a:lnSpc>
                  <a:spcPts val="311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id_usuario: ID del usuario.</a:t>
              </a:r>
            </a:p>
            <a:p>
              <a:pPr algn="l" marL="2066378" indent="-413276" lvl="4">
                <a:lnSpc>
                  <a:spcPts val="311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nombre_producto: Producto comprado.</a:t>
              </a:r>
            </a:p>
            <a:p>
              <a:pPr algn="l">
                <a:lnSpc>
                  <a:spcPts val="3110"/>
                </a:lnSpc>
                <a:spcBef>
                  <a:spcPct val="0"/>
                </a:spcBef>
              </a:pPr>
            </a:p>
            <a:p>
              <a:pPr algn="l" marL="1033189" indent="-344396" lvl="2">
                <a:lnSpc>
                  <a:spcPts val="311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Operaciones realizadas:</a:t>
              </a:r>
            </a:p>
            <a:p>
              <a:pPr algn="l" marL="1549784" indent="-387446" lvl="3">
                <a:lnSpc>
                  <a:spcPts val="3110"/>
                </a:lnSpc>
                <a:spcBef>
                  <a:spcPct val="0"/>
                </a:spcBef>
                <a:buFont typeface="Arial"/>
                <a:buChar char="￭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Creación de tabla.</a:t>
              </a:r>
            </a:p>
            <a:p>
              <a:pPr algn="l" marL="1549784" indent="-387446" lvl="3">
                <a:lnSpc>
                  <a:spcPts val="3110"/>
                </a:lnSpc>
                <a:spcBef>
                  <a:spcPct val="0"/>
                </a:spcBef>
                <a:buFont typeface="Arial"/>
                <a:buChar char="￭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Inserciones durante compras.</a:t>
              </a:r>
            </a:p>
            <a:p>
              <a:pPr algn="l" marL="1549784" indent="-387446" lvl="3">
                <a:lnSpc>
                  <a:spcPts val="3110"/>
                </a:lnSpc>
                <a:spcBef>
                  <a:spcPct val="0"/>
                </a:spcBef>
                <a:buFont typeface="Arial"/>
                <a:buChar char="￭"/>
              </a:pPr>
              <a:r>
                <a:rPr lang="en-US" sz="2392">
                  <a:solidFill>
                    <a:srgbClr val="FFFFF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Consultas para visualizar historial.</a:t>
              </a:r>
            </a:p>
            <a:p>
              <a:pPr algn="l">
                <a:lnSpc>
                  <a:spcPts val="31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71988" y="941271"/>
            <a:ext cx="8365524" cy="4443104"/>
          </a:xfrm>
          <a:custGeom>
            <a:avLst/>
            <a:gdLst/>
            <a:ahLst/>
            <a:cxnLst/>
            <a:rect r="r" b="b" t="t" l="l"/>
            <a:pathLst>
              <a:path h="4443104" w="8365524">
                <a:moveTo>
                  <a:pt x="0" y="0"/>
                </a:moveTo>
                <a:lnTo>
                  <a:pt x="8365523" y="0"/>
                </a:lnTo>
                <a:lnTo>
                  <a:pt x="8365523" y="4443104"/>
                </a:lnTo>
                <a:lnTo>
                  <a:pt x="0" y="4443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40569" y="3459500"/>
            <a:ext cx="5141190" cy="6356958"/>
          </a:xfrm>
          <a:custGeom>
            <a:avLst/>
            <a:gdLst/>
            <a:ahLst/>
            <a:cxnLst/>
            <a:rect r="r" b="b" t="t" l="l"/>
            <a:pathLst>
              <a:path h="6356958" w="5141190">
                <a:moveTo>
                  <a:pt x="0" y="0"/>
                </a:moveTo>
                <a:lnTo>
                  <a:pt x="5141190" y="0"/>
                </a:lnTo>
                <a:lnTo>
                  <a:pt x="514119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349">
            <a:off x="15157275" y="7033564"/>
            <a:ext cx="2759429" cy="2176500"/>
          </a:xfrm>
          <a:custGeom>
            <a:avLst/>
            <a:gdLst/>
            <a:ahLst/>
            <a:cxnLst/>
            <a:rect r="r" b="b" t="t" l="l"/>
            <a:pathLst>
              <a:path h="2176500" w="2759429">
                <a:moveTo>
                  <a:pt x="0" y="0"/>
                </a:moveTo>
                <a:lnTo>
                  <a:pt x="2759429" y="0"/>
                </a:lnTo>
                <a:lnTo>
                  <a:pt x="2759429" y="2176500"/>
                </a:lnTo>
                <a:lnTo>
                  <a:pt x="0" y="217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9199" y="5593205"/>
            <a:ext cx="2531774" cy="2528609"/>
          </a:xfrm>
          <a:custGeom>
            <a:avLst/>
            <a:gdLst/>
            <a:ahLst/>
            <a:cxnLst/>
            <a:rect r="r" b="b" t="t" l="l"/>
            <a:pathLst>
              <a:path h="2528609" w="2531774">
                <a:moveTo>
                  <a:pt x="0" y="0"/>
                </a:moveTo>
                <a:lnTo>
                  <a:pt x="2531774" y="0"/>
                </a:lnTo>
                <a:lnTo>
                  <a:pt x="2531774" y="2528609"/>
                </a:lnTo>
                <a:lnTo>
                  <a:pt x="0" y="2528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1992" y="7443572"/>
            <a:ext cx="2174414" cy="2432910"/>
          </a:xfrm>
          <a:custGeom>
            <a:avLst/>
            <a:gdLst/>
            <a:ahLst/>
            <a:cxnLst/>
            <a:rect r="r" b="b" t="t" l="l"/>
            <a:pathLst>
              <a:path h="2432910" w="2174414">
                <a:moveTo>
                  <a:pt x="0" y="0"/>
                </a:moveTo>
                <a:lnTo>
                  <a:pt x="2174414" y="0"/>
                </a:lnTo>
                <a:lnTo>
                  <a:pt x="2174414" y="2432910"/>
                </a:lnTo>
                <a:lnTo>
                  <a:pt x="0" y="2432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164086" y="573738"/>
            <a:ext cx="2461942" cy="2461942"/>
          </a:xfrm>
          <a:custGeom>
            <a:avLst/>
            <a:gdLst/>
            <a:ahLst/>
            <a:cxnLst/>
            <a:rect r="r" b="b" t="t" l="l"/>
            <a:pathLst>
              <a:path h="2461942" w="2461942">
                <a:moveTo>
                  <a:pt x="0" y="0"/>
                </a:moveTo>
                <a:lnTo>
                  <a:pt x="2461941" y="0"/>
                </a:lnTo>
                <a:lnTo>
                  <a:pt x="2461941" y="2461942"/>
                </a:lnTo>
                <a:lnTo>
                  <a:pt x="0" y="2461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24139">
            <a:off x="2382086" y="1599921"/>
            <a:ext cx="3234706" cy="1787175"/>
          </a:xfrm>
          <a:custGeom>
            <a:avLst/>
            <a:gdLst/>
            <a:ahLst/>
            <a:cxnLst/>
            <a:rect r="r" b="b" t="t" l="l"/>
            <a:pathLst>
              <a:path h="1787175" w="3234706">
                <a:moveTo>
                  <a:pt x="0" y="0"/>
                </a:moveTo>
                <a:lnTo>
                  <a:pt x="3234706" y="0"/>
                </a:lnTo>
                <a:lnTo>
                  <a:pt x="3234706" y="1787175"/>
                </a:lnTo>
                <a:lnTo>
                  <a:pt x="0" y="1787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454254">
            <a:off x="1313674" y="1943297"/>
            <a:ext cx="789031" cy="2485137"/>
          </a:xfrm>
          <a:custGeom>
            <a:avLst/>
            <a:gdLst/>
            <a:ahLst/>
            <a:cxnLst/>
            <a:rect r="r" b="b" t="t" l="l"/>
            <a:pathLst>
              <a:path h="2485137" w="789031">
                <a:moveTo>
                  <a:pt x="0" y="0"/>
                </a:moveTo>
                <a:lnTo>
                  <a:pt x="789031" y="0"/>
                </a:lnTo>
                <a:lnTo>
                  <a:pt x="789031" y="2485137"/>
                </a:lnTo>
                <a:lnTo>
                  <a:pt x="0" y="2485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27950" y="4835817"/>
            <a:ext cx="5610236" cy="5451183"/>
          </a:xfrm>
          <a:custGeom>
            <a:avLst/>
            <a:gdLst/>
            <a:ahLst/>
            <a:cxnLst/>
            <a:rect r="r" b="b" t="t" l="l"/>
            <a:pathLst>
              <a:path h="5451183" w="5610236">
                <a:moveTo>
                  <a:pt x="0" y="0"/>
                </a:moveTo>
                <a:lnTo>
                  <a:pt x="5610235" y="0"/>
                </a:lnTo>
                <a:lnTo>
                  <a:pt x="5610235" y="5451183"/>
                </a:lnTo>
                <a:lnTo>
                  <a:pt x="0" y="5451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8190" y="4020185"/>
            <a:ext cx="14467126" cy="112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4"/>
              </a:lnSpc>
            </a:pPr>
            <a:r>
              <a:rPr lang="en-US" sz="5149">
                <a:solidFill>
                  <a:srgbClr val="FFFFFF"/>
                </a:solidFill>
                <a:latin typeface="Safira March"/>
                <a:ea typeface="Safira March"/>
                <a:cs typeface="Safira March"/>
                <a:sym typeface="Safira March"/>
              </a:rPr>
              <a:t>¿DIFICULTADES?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DAGYjbWMX9E</dc:identifier>
  <dcterms:modified xsi:type="dcterms:W3CDTF">2011-08-01T06:04:30Z</dcterms:modified>
  <cp:revision>1</cp:revision>
  <dc:title>Presentación Divertida Vida de un Fan Fandom Holograma Pegatinas e Insignias Negro</dc:title>
</cp:coreProperties>
</file>